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7948" y="1916832"/>
            <a:ext cx="6196053" cy="2339102"/>
          </a:xfrm>
          <a:prstGeom prst="rect">
            <a:avLst/>
          </a:prstGeom>
          <a:solidFill>
            <a:srgbClr val="89C1FF">
              <a:alpha val="89804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Project PESSIS 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dialogue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cs-CZ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	Czech </a:t>
            </a:r>
            <a:r>
              <a:rPr lang="cs-CZ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Location Brussels</a:t>
            </a:r>
            <a:endParaRPr kumimoji="0" lang="en-US" altLang="en-US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Date 23 September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505" y="4869160"/>
            <a:ext cx="8062814" cy="984885"/>
          </a:xfrm>
          <a:prstGeom prst="rect">
            <a:avLst/>
          </a:prstGeom>
          <a:solidFill>
            <a:srgbClr val="89C1FF">
              <a:alpha val="89999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Presenter/contact details:</a:t>
            </a:r>
            <a:r>
              <a:rPr kumimoji="0" lang="cs-CZ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Jiri Horecky, </a:t>
            </a:r>
            <a:r>
              <a:rPr kumimoji="0" lang="cs-CZ" altLang="en-US" sz="220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prezident@uzs.cz</a:t>
            </a:r>
            <a:endParaRPr kumimoji="0" lang="en-US" altLang="en-US" sz="2200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baseline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" y="6235599"/>
            <a:ext cx="2952328" cy="56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340768"/>
            <a:ext cx="8280920" cy="611449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en-US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DATA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inhabitants: 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10,52 mil.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spending on health care in Euro per citizen?	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1000 €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registered social services    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organizations    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organizations 36%, NGO´s 30%, church  18%, corporates (NP and profit)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numerous: 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Home care 882, social counselling 791, care homes 548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seniors</a:t>
            </a:r>
            <a:endParaRPr lang="en-US" alt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Least numerous: 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 cent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19, therapeutic communities 21, emergency assistive care 25</a:t>
            </a:r>
            <a:endParaRPr lang="en-US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2007-2011: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Incerase</a:t>
            </a: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2011-2013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decline</a:t>
            </a:r>
            <a:r>
              <a:rPr lang="cs-CZ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300 </a:t>
            </a:r>
            <a:r>
              <a:rPr lang="cs-CZ" alt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en-US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49654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en-US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US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EURO/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subvention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10-15 %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cca  500.000 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costly</a:t>
            </a: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homes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600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65 %,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9 %,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Asylum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homes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2,5 %</a:t>
            </a:r>
          </a:p>
          <a:p>
            <a:pPr marL="28575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HDP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0,7 %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466794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en-US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DATA</a:t>
            </a: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- EMPLOYEES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00.000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givers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salary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Czech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930 EURO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salary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660 EURO </a:t>
            </a: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salary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givers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530 EURO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48526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SOCIAL DIALOGUE, CZECH REP. 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UNION OF EMPLOYERS ASSOCIATIONS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9.000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800.000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57300" lvl="2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6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Assocations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0" lvl="3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UNION IN HEALTH AND SOCIAL CARE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52732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SOCIAL DIALOGUE, CZECH REP. 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 OF SOCIAL AND ECONOMIC AGREEMENT 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Union and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Emploayers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57300" lvl="2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x 7 x 7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team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x 3 x 3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601190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JOINT PROJECT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by EU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June 2013 –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Round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bargaining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positions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Seminars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study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abroad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Joint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dialoge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62062"/>
            <a:ext cx="1872208" cy="4400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86999"/>
            <a:ext cx="864096" cy="5902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598407"/>
            <a:ext cx="872423" cy="876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41742"/>
            <a:ext cx="1515937" cy="52651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93" y="3778140"/>
            <a:ext cx="1638300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778140"/>
            <a:ext cx="1944216" cy="4860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45286"/>
            <a:ext cx="792090" cy="1063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42440"/>
            <a:ext cx="879326" cy="8793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13790"/>
            <a:ext cx="668948" cy="10387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22059"/>
            <a:ext cx="1820416" cy="398216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2600" y="1772816"/>
            <a:ext cx="6196053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30709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214" y="4851720"/>
            <a:ext cx="1094162" cy="72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894979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10372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8" y="4698607"/>
            <a:ext cx="972156" cy="8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28408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51" y="5912175"/>
            <a:ext cx="1470921" cy="6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84958"/>
            <a:ext cx="1872208" cy="4400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09895"/>
            <a:ext cx="864096" cy="5902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621303"/>
            <a:ext cx="872423" cy="876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64638"/>
            <a:ext cx="1515937" cy="52651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801036"/>
            <a:ext cx="1944216" cy="48605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68182"/>
            <a:ext cx="792090" cy="106392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3" y="5759270"/>
            <a:ext cx="1428950" cy="7525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65336"/>
            <a:ext cx="879326" cy="87932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36686"/>
            <a:ext cx="668948" cy="10387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44955"/>
            <a:ext cx="1820416" cy="398216"/>
          </a:xfrm>
          <a:prstGeom prst="rect">
            <a:avLst/>
          </a:prstGeom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53605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917875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33268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51304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274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31</cp:revision>
  <dcterms:created xsi:type="dcterms:W3CDTF">2014-01-20T15:26:43Z</dcterms:created>
  <dcterms:modified xsi:type="dcterms:W3CDTF">2014-10-06T12:34:22Z</dcterms:modified>
</cp:coreProperties>
</file>